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8" r:id="rId6"/>
    <p:sldId id="262" r:id="rId7"/>
    <p:sldId id="263" r:id="rId8"/>
    <p:sldId id="294" r:id="rId9"/>
    <p:sldId id="292" r:id="rId10"/>
    <p:sldId id="29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868" autoAdjust="0"/>
  </p:normalViewPr>
  <p:slideViewPr>
    <p:cSldViewPr>
      <p:cViewPr varScale="1">
        <p:scale>
          <a:sx n="76" d="100"/>
          <a:sy n="76" d="100"/>
        </p:scale>
        <p:origin x="164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9FE22-13E6-4BA6-B6A7-8C2D551EFFA4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32C65-5005-4605-8066-6953C27C5E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27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p.cup@helicon.n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043608" y="1412776"/>
            <a:ext cx="532859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u="sng" dirty="0">
                <a:latin typeface="Arial" pitchFamily="34" charset="0"/>
                <a:cs typeface="Arial" pitchFamily="34" charset="0"/>
              </a:rPr>
              <a:t>Welkom terug!</a:t>
            </a: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Klas 2A</a:t>
            </a:r>
          </a:p>
          <a:p>
            <a:pPr algn="ctr"/>
            <a:endParaRPr lang="nl-NL" sz="2800" u="sng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Periode 2 lesweek 1 </a:t>
            </a:r>
          </a:p>
          <a:p>
            <a:pPr algn="ctr"/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>
                <a:solidFill>
                  <a:schemeClr val="accent3"/>
                </a:solidFill>
              </a:rPr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Kennismaking en terugblik stage </a:t>
            </a:r>
          </a:p>
          <a:p>
            <a:r>
              <a:rPr lang="nl-NL" dirty="0"/>
              <a:t>Schrijf een brief aan mij </a:t>
            </a:r>
            <a:r>
              <a:rPr lang="nl-NL" dirty="0">
                <a:sym typeface="Wingdings" panose="05000000000000000000" pitchFamily="2" charset="2"/>
              </a:rPr>
              <a:t> </a:t>
            </a:r>
          </a:p>
          <a:p>
            <a:r>
              <a:rPr lang="nl-NL" dirty="0">
                <a:sym typeface="Wingdings" panose="05000000000000000000" pitchFamily="2" charset="2"/>
              </a:rPr>
              <a:t>Tevredenheidsenquête </a:t>
            </a:r>
          </a:p>
          <a:p>
            <a:r>
              <a:rPr lang="nl-NL" dirty="0">
                <a:sym typeface="Wingdings" panose="05000000000000000000" pitchFamily="2" charset="2"/>
              </a:rPr>
              <a:t>Programma voor de rest van de week: morgen speeddaten! 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27DBC40-6469-4DEC-A01C-F4110753E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6136" y="4120121"/>
            <a:ext cx="3057897" cy="2405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39F324-2E72-43F2-8F44-162E78D5F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7297" y="908720"/>
            <a:ext cx="6645424" cy="648072"/>
          </a:xfrm>
        </p:spPr>
        <p:txBody>
          <a:bodyPr/>
          <a:lstStyle/>
          <a:p>
            <a:pPr algn="l"/>
            <a:r>
              <a:rPr lang="nl-NL" dirty="0"/>
              <a:t>Stage</a:t>
            </a:r>
            <a:endParaRPr lang="nl-NL" sz="2000" dirty="0">
              <a:solidFill>
                <a:schemeClr val="accent6"/>
              </a:solidFill>
            </a:endParaRPr>
          </a:p>
        </p:txBody>
      </p:sp>
      <p:pic>
        <p:nvPicPr>
          <p:cNvPr id="11266" name="Picture 2" descr="Afbeeldingsresultaat voor whats your story">
            <a:extLst>
              <a:ext uri="{FF2B5EF4-FFF2-40B4-BE49-F238E27FC236}">
                <a16:creationId xmlns:a16="http://schemas.microsoft.com/office/drawing/2014/main" id="{672EAAA4-8C62-414D-BF80-87A3A7382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297" y="1556058"/>
            <a:ext cx="5374983" cy="2523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E0F623F2-90A9-4E8E-8859-AAC38AAD401E}"/>
              </a:ext>
            </a:extLst>
          </p:cNvPr>
          <p:cNvSpPr txBox="1"/>
          <p:nvPr/>
        </p:nvSpPr>
        <p:spPr>
          <a:xfrm>
            <a:off x="1907704" y="4437112"/>
            <a:ext cx="5184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sz="2400" b="1" dirty="0">
                <a:solidFill>
                  <a:schemeClr val="accent3"/>
                </a:solidFill>
              </a:rPr>
              <a:t>Waar heb je stage gelopen?</a:t>
            </a:r>
          </a:p>
          <a:p>
            <a:pPr marL="342900" indent="-342900">
              <a:buAutoNum type="arabicPeriod"/>
            </a:pPr>
            <a:r>
              <a:rPr lang="nl-NL" sz="2400" b="1" dirty="0">
                <a:solidFill>
                  <a:schemeClr val="accent3"/>
                </a:solidFill>
              </a:rPr>
              <a:t>Wat was het leukst?</a:t>
            </a:r>
          </a:p>
          <a:p>
            <a:pPr marL="342900" indent="-342900">
              <a:buAutoNum type="arabicPeriod"/>
            </a:pPr>
            <a:r>
              <a:rPr lang="nl-NL" sz="2400" b="1" dirty="0">
                <a:solidFill>
                  <a:schemeClr val="accent3"/>
                </a:solidFill>
              </a:rPr>
              <a:t>Wat viel tegen?</a:t>
            </a:r>
          </a:p>
        </p:txBody>
      </p:sp>
    </p:spTree>
    <p:extLst>
      <p:ext uri="{BB962C8B-B14F-4D97-AF65-F5344CB8AC3E}">
        <p14:creationId xmlns:p14="http://schemas.microsoft.com/office/powerpoint/2010/main" val="989487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F817E5D3-7757-46E9-B39B-DB5F91AAE757}"/>
              </a:ext>
            </a:extLst>
          </p:cNvPr>
          <p:cNvSpPr/>
          <p:nvPr/>
        </p:nvSpPr>
        <p:spPr>
          <a:xfrm>
            <a:off x="971600" y="1028343"/>
            <a:ext cx="770485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Ter voorbereiding op het individueel startgesprek schrijf je een brief aan mij. Deze mail je aan het einde van deze les naar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p.cup@helicon.nl</a:t>
            </a:r>
            <a:r>
              <a:rPr lang="nl-NL" sz="1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nl-NL" dirty="0"/>
          </a:p>
          <a:p>
            <a:r>
              <a:rPr lang="nl-NL" sz="16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Kennismaking staat centraal! Wat moet ik van jou weten om je dit jaar goed te kunnen begeleiden? </a:t>
            </a:r>
            <a:br>
              <a:rPr lang="nl-NL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• Wie ben jij als persoon? Wat zijn je talenten/valkuilen? Sterke- en ontwikkelpunten? </a:t>
            </a:r>
          </a:p>
          <a:p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• Hoe heeft je leven/studieloopbaan er tot op heden uitgezien? Welke opleidingen heb je tot op heden doorlopen? Waarom heb je bepaalde keuzes gemaakt? </a:t>
            </a:r>
          </a:p>
          <a:p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• Ben je actief in het sociaal, maatschappelijk leven (bijvoorbeeld bij sportvereniging, bijbaan of ander vrijwilligerswerk)? </a:t>
            </a:r>
          </a:p>
          <a:p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• Hoe heb je je studiekeuze gemaakt? Waarom de keuze voor deze opleiding? • Zijn er bijzonderheden (privé, gezondheid) die van invloed (kunnen) zijn op je studievoortgang? </a:t>
            </a:r>
          </a:p>
          <a:p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• Hoe kijk je terug op je ervaring tot op heden met de opleiding Stad en Mens (introductieweek)? Wat zijn de grootste verschillen met je vooropleiding? Waar moet je aan wennen? </a:t>
            </a:r>
          </a:p>
          <a:p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• Wat verwacht je van mij in de rol van coach?</a:t>
            </a:r>
          </a:p>
        </p:txBody>
      </p:sp>
    </p:spTree>
    <p:extLst>
      <p:ext uri="{BB962C8B-B14F-4D97-AF65-F5344CB8AC3E}">
        <p14:creationId xmlns:p14="http://schemas.microsoft.com/office/powerpoint/2010/main" val="147408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1E9650B9-D52A-4B54-A0E2-644A33CFCC3C}"/>
              </a:ext>
            </a:extLst>
          </p:cNvPr>
          <p:cNvSpPr txBox="1"/>
          <p:nvPr/>
        </p:nvSpPr>
        <p:spPr>
          <a:xfrm>
            <a:off x="1979712" y="1268760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>
                <a:solidFill>
                  <a:schemeClr val="accent3"/>
                </a:solidFill>
              </a:rPr>
              <a:t>Enquête invullen 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EFE3A79-A308-4D7D-B988-995DFC4D44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874474"/>
            <a:ext cx="3295253" cy="3295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173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Afbeeldingsresultaat voor succes en veel plezier">
            <a:extLst>
              <a:ext uri="{FF2B5EF4-FFF2-40B4-BE49-F238E27FC236}">
                <a16:creationId xmlns:a16="http://schemas.microsoft.com/office/drawing/2014/main" id="{7EE2721C-A621-43A7-8602-562DAD2546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159671"/>
            <a:ext cx="2849091" cy="3988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238D346C-B4D7-4B46-A7BF-9E0A489FB2E6}"/>
              </a:ext>
            </a:extLst>
          </p:cNvPr>
          <p:cNvSpPr txBox="1"/>
          <p:nvPr/>
        </p:nvSpPr>
        <p:spPr>
          <a:xfrm>
            <a:off x="1187624" y="2276872"/>
            <a:ext cx="37444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Morgen; speeddaten met 1</a:t>
            </a:r>
            <a:r>
              <a:rPr lang="nl-NL" baseline="30000" dirty="0"/>
              <a:t>e</a:t>
            </a:r>
            <a:r>
              <a:rPr lang="nl-NL" dirty="0"/>
              <a:t> </a:t>
            </a:r>
            <a:r>
              <a:rPr lang="nl-NL" dirty="0" err="1"/>
              <a:t>jaars</a:t>
            </a:r>
            <a:endParaRPr lang="nl-NL" dirty="0"/>
          </a:p>
          <a:p>
            <a:endParaRPr lang="nl-NL" dirty="0"/>
          </a:p>
          <a:p>
            <a:r>
              <a:rPr lang="nl-NL" dirty="0"/>
              <a:t>Woensdag: Generatie Z</a:t>
            </a:r>
          </a:p>
          <a:p>
            <a:endParaRPr lang="nl-NL" dirty="0"/>
          </a:p>
          <a:p>
            <a:r>
              <a:rPr lang="nl-NL" dirty="0"/>
              <a:t>Vrijdag: 21th </a:t>
            </a:r>
            <a:r>
              <a:rPr lang="nl-NL" dirty="0" err="1"/>
              <a:t>century</a:t>
            </a:r>
            <a:r>
              <a:rPr lang="nl-NL" dirty="0"/>
              <a:t> skills, planning en intro van L&amp;O blok.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AD178EC3-C059-449F-AAB9-25ADC461D938}"/>
              </a:ext>
            </a:extLst>
          </p:cNvPr>
          <p:cNvSpPr/>
          <p:nvPr/>
        </p:nvSpPr>
        <p:spPr>
          <a:xfrm>
            <a:off x="1187624" y="1353542"/>
            <a:ext cx="15905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nl-NL" sz="5400" b="1" cap="none" spc="0" dirty="0">
                <a:ln/>
                <a:solidFill>
                  <a:schemeClr val="accent3"/>
                </a:solidFill>
                <a:effectLst/>
              </a:rPr>
              <a:t>L&amp;O </a:t>
            </a:r>
          </a:p>
        </p:txBody>
      </p:sp>
    </p:spTree>
    <p:extLst>
      <p:ext uri="{BB962C8B-B14F-4D97-AF65-F5344CB8AC3E}">
        <p14:creationId xmlns:p14="http://schemas.microsoft.com/office/powerpoint/2010/main" val="1693773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0A4915C1-E22E-44A5-A17B-C400A9D2CB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173125">
            <a:off x="2485170" y="2116987"/>
            <a:ext cx="4173660" cy="2295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59205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0FC4D1-03AA-4673-AABD-F587EF4C2A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60896C-7B93-4037-9B66-A0E25B0053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39C8A0-C42C-4CD9-BCF7-2DC4A981C4C2}">
  <ds:schemaRefs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47a28104-336f-447d-946e-e305ac2bcd47"/>
    <ds:schemaRef ds:uri="34354c1b-6b8c-435b-ad50-990538c19557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277</Words>
  <Application>Microsoft Office PowerPoint</Application>
  <PresentationFormat>Diavoorstelling (4:3)</PresentationFormat>
  <Paragraphs>29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Kantoorthema</vt:lpstr>
      <vt:lpstr>PowerPoint-presentatie</vt:lpstr>
      <vt:lpstr>Programma</vt:lpstr>
      <vt:lpstr>Stage</vt:lpstr>
      <vt:lpstr>PowerPoint-presentatie</vt:lpstr>
      <vt:lpstr>PowerPoint-presentatie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Pascalle Cup</cp:lastModifiedBy>
  <cp:revision>28</cp:revision>
  <dcterms:created xsi:type="dcterms:W3CDTF">2013-11-15T15:05:42Z</dcterms:created>
  <dcterms:modified xsi:type="dcterms:W3CDTF">2019-11-11T08:43:35Z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